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3124200"/>
            <a:ext cx="39052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28762"/>
            <a:ext cx="106775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293096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6351" y="4015303"/>
            <a:ext cx="10240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1450" y="4015303"/>
            <a:ext cx="10240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6351" y="4686635"/>
            <a:ext cx="10240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1450" y="4686635"/>
            <a:ext cx="144306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376487"/>
            <a:ext cx="9763125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421101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8402" y="3108584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0351" y="3108584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8402" y="381464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00351" y="3814640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489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725144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5442775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1488" y="4725144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1488" y="5442775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33908" y="4725144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33908" y="5442775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966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5558061"/>
            <a:ext cx="360040" cy="319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